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8288000" cy="10287000"/>
  <p:notesSz cx="6858000" cy="9144000"/>
  <p:embeddedFontLst>
    <p:embeddedFont>
      <p:font typeface="Canva Sans" panose="020B0604020202020204" charset="0"/>
      <p:regular r:id="rId4"/>
    </p:embeddedFont>
    <p:embeddedFont>
      <p:font typeface="Canva Sans Bold" panose="020B0604020202020204" charset="0"/>
      <p:regular r:id="rId5"/>
    </p:embeddedFont>
    <p:embeddedFont>
      <p:font typeface="Montserrat" panose="00000500000000000000" pitchFamily="2" charset="0"/>
      <p:regular r:id="rId6"/>
      <p:bold r:id="rId7"/>
    </p:embeddedFont>
    <p:embeddedFont>
      <p:font typeface="Montserrat Bold" panose="00000800000000000000" pitchFamily="2" charset="0"/>
      <p:regular r:id="rId8"/>
      <p:bold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63728" autoAdjust="0"/>
  </p:normalViewPr>
  <p:slideViewPr>
    <p:cSldViewPr>
      <p:cViewPr varScale="1">
        <p:scale>
          <a:sx n="32" d="100"/>
          <a:sy n="32" d="100"/>
        </p:scale>
        <p:origin x="53" y="18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05.06.2025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As the nursing manager for Inpatient Acute Rehab, Amy Bok sees firsthand how the Mercy Health Foundation supports Mercy Health – St. Rita’s Medical Center.</a:t>
            </a:r>
          </a:p>
          <a:p>
            <a:endParaRPr lang="en-US"/>
          </a:p>
          <a:p>
            <a:r>
              <a:rPr lang="en-US"/>
              <a:t>“When I started giving, I already knew the Foundation was supporting professional development for nurses—and that’s so important,” she says.</a:t>
            </a:r>
          </a:p>
          <a:p>
            <a:endParaRPr lang="en-US"/>
          </a:p>
          <a:p>
            <a:r>
              <a:rPr lang="en-US"/>
              <a:t>Today, the Foundation’s impact reaches even further, supporting programs like the Mobile Health Clinic, Graduate Medical Education, and ongoing Nursing Education.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36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706130" y="281027"/>
            <a:ext cx="8875740" cy="2218935"/>
          </a:xfrm>
          <a:custGeom>
            <a:avLst/>
            <a:gdLst/>
            <a:ahLst/>
            <a:cxnLst/>
            <a:rect l="l" t="t" r="r" b="b"/>
            <a:pathLst>
              <a:path w="8875740" h="2218935">
                <a:moveTo>
                  <a:pt x="0" y="0"/>
                </a:moveTo>
                <a:lnTo>
                  <a:pt x="8875740" y="0"/>
                </a:lnTo>
                <a:lnTo>
                  <a:pt x="8875740" y="2218935"/>
                </a:lnTo>
                <a:lnTo>
                  <a:pt x="0" y="221893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Freeform 3"/>
          <p:cNvSpPr/>
          <p:nvPr/>
        </p:nvSpPr>
        <p:spPr>
          <a:xfrm>
            <a:off x="5067170" y="3000384"/>
            <a:ext cx="6011219" cy="5725686"/>
          </a:xfrm>
          <a:custGeom>
            <a:avLst/>
            <a:gdLst/>
            <a:ahLst/>
            <a:cxnLst/>
            <a:rect l="l" t="t" r="r" b="b"/>
            <a:pathLst>
              <a:path w="6011219" h="5725686">
                <a:moveTo>
                  <a:pt x="0" y="0"/>
                </a:moveTo>
                <a:lnTo>
                  <a:pt x="6011219" y="0"/>
                </a:lnTo>
                <a:lnTo>
                  <a:pt x="6011219" y="5725686"/>
                </a:lnTo>
                <a:lnTo>
                  <a:pt x="0" y="572568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4" name="Freeform 4"/>
          <p:cNvSpPr/>
          <p:nvPr/>
        </p:nvSpPr>
        <p:spPr>
          <a:xfrm>
            <a:off x="584197" y="2684748"/>
            <a:ext cx="4235323" cy="6356958"/>
          </a:xfrm>
          <a:custGeom>
            <a:avLst/>
            <a:gdLst/>
            <a:ahLst/>
            <a:cxnLst/>
            <a:rect l="l" t="t" r="r" b="b"/>
            <a:pathLst>
              <a:path w="4235323" h="6356958">
                <a:moveTo>
                  <a:pt x="0" y="0"/>
                </a:moveTo>
                <a:lnTo>
                  <a:pt x="4235323" y="0"/>
                </a:lnTo>
                <a:lnTo>
                  <a:pt x="4235323" y="6356958"/>
                </a:lnTo>
                <a:lnTo>
                  <a:pt x="0" y="635695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  <a:ln w="142875" cap="sq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5" name="Freeform 5"/>
          <p:cNvSpPr/>
          <p:nvPr/>
        </p:nvSpPr>
        <p:spPr>
          <a:xfrm>
            <a:off x="11323767" y="5721140"/>
            <a:ext cx="2413718" cy="1786233"/>
          </a:xfrm>
          <a:custGeom>
            <a:avLst/>
            <a:gdLst/>
            <a:ahLst/>
            <a:cxnLst/>
            <a:rect l="l" t="t" r="r" b="b"/>
            <a:pathLst>
              <a:path w="2413718" h="1786233">
                <a:moveTo>
                  <a:pt x="0" y="0"/>
                </a:moveTo>
                <a:lnTo>
                  <a:pt x="2413718" y="0"/>
                </a:lnTo>
                <a:lnTo>
                  <a:pt x="2413718" y="1786234"/>
                </a:lnTo>
                <a:lnTo>
                  <a:pt x="0" y="1786234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-26809" r="-33631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Freeform 6"/>
          <p:cNvSpPr/>
          <p:nvPr/>
        </p:nvSpPr>
        <p:spPr>
          <a:xfrm>
            <a:off x="11580533" y="3230090"/>
            <a:ext cx="1900186" cy="2186251"/>
          </a:xfrm>
          <a:custGeom>
            <a:avLst/>
            <a:gdLst/>
            <a:ahLst/>
            <a:cxnLst/>
            <a:rect l="l" t="t" r="r" b="b"/>
            <a:pathLst>
              <a:path w="1900186" h="2186251">
                <a:moveTo>
                  <a:pt x="0" y="0"/>
                </a:moveTo>
                <a:lnTo>
                  <a:pt x="1900186" y="0"/>
                </a:lnTo>
                <a:lnTo>
                  <a:pt x="1900186" y="2186250"/>
                </a:lnTo>
                <a:lnTo>
                  <a:pt x="0" y="218625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t="-6121" b="-6121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Freeform 7"/>
          <p:cNvSpPr/>
          <p:nvPr/>
        </p:nvSpPr>
        <p:spPr>
          <a:xfrm>
            <a:off x="11265120" y="7807648"/>
            <a:ext cx="2531012" cy="1686287"/>
          </a:xfrm>
          <a:custGeom>
            <a:avLst/>
            <a:gdLst/>
            <a:ahLst/>
            <a:cxnLst/>
            <a:rect l="l" t="t" r="r" b="b"/>
            <a:pathLst>
              <a:path w="2531012" h="1686287">
                <a:moveTo>
                  <a:pt x="0" y="0"/>
                </a:moveTo>
                <a:lnTo>
                  <a:pt x="2531012" y="0"/>
                </a:lnTo>
                <a:lnTo>
                  <a:pt x="2531012" y="1686287"/>
                </a:lnTo>
                <a:lnTo>
                  <a:pt x="0" y="1686287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TextBox 8"/>
          <p:cNvSpPr txBox="1"/>
          <p:nvPr/>
        </p:nvSpPr>
        <p:spPr>
          <a:xfrm>
            <a:off x="12530626" y="2186866"/>
            <a:ext cx="5481138" cy="1047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b="1">
                <a:solidFill>
                  <a:srgbClr val="00BF63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Your Giving in Action</a:t>
            </a:r>
          </a:p>
          <a:p>
            <a:pPr algn="ctr">
              <a:lnSpc>
                <a:spcPts val="4200"/>
              </a:lnSpc>
            </a:pPr>
            <a:endParaRPr lang="en-US" sz="3000" b="1">
              <a:solidFill>
                <a:srgbClr val="00BF63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3982863" y="3960321"/>
            <a:ext cx="3879385" cy="3892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Mobile Health Clinic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323187" y="8678445"/>
            <a:ext cx="3205721" cy="3892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Nursing Education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13982863" y="6321250"/>
            <a:ext cx="4301628" cy="3892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20"/>
              </a:lnSpc>
            </a:pPr>
            <a:r>
              <a:rPr lang="en-US" sz="23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Graduate Medical Education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5710918" y="3523023"/>
            <a:ext cx="4723722" cy="44803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253"/>
              </a:lnSpc>
            </a:pPr>
            <a:r>
              <a:rPr lang="en-US" sz="2640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When I started giving, I knew how the Foundation was supporting professional development for nurses, which is so important.</a:t>
            </a:r>
          </a:p>
          <a:p>
            <a:pPr algn="ctr">
              <a:lnSpc>
                <a:spcPts val="2945"/>
              </a:lnSpc>
            </a:pPr>
            <a:endParaRPr lang="en-US" sz="2640">
              <a:solidFill>
                <a:srgbClr val="FFFFFF"/>
              </a:solidFill>
              <a:latin typeface="Canva Sans"/>
              <a:ea typeface="Canva Sans"/>
              <a:cs typeface="Canva Sans"/>
              <a:sym typeface="Canva Sans"/>
            </a:endParaRPr>
          </a:p>
          <a:p>
            <a:pPr algn="ctr">
              <a:lnSpc>
                <a:spcPts val="2945"/>
              </a:lnSpc>
            </a:pPr>
            <a:r>
              <a:rPr lang="en-US" sz="1989" b="1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-Amy Bok</a:t>
            </a:r>
          </a:p>
          <a:p>
            <a:pPr algn="ctr">
              <a:lnSpc>
                <a:spcPts val="2945"/>
              </a:lnSpc>
            </a:pPr>
            <a:r>
              <a:rPr lang="en-US" sz="1989" b="1">
                <a:solidFill>
                  <a:srgbClr val="FFFFFF"/>
                </a:solidFill>
                <a:latin typeface="Canva Sans Bold"/>
                <a:ea typeface="Canva Sans Bold"/>
                <a:cs typeface="Canva Sans Bold"/>
                <a:sym typeface="Canva Sans Bold"/>
              </a:rPr>
              <a:t>Nursing Manager | Lima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3989920164D1458E02DD569FB0CAEC" ma:contentTypeVersion="18" ma:contentTypeDescription="Create a new document." ma:contentTypeScope="" ma:versionID="5d5ef18637a83baeaa6287502e33d831">
  <xsd:schema xmlns:xsd="http://www.w3.org/2001/XMLSchema" xmlns:xs="http://www.w3.org/2001/XMLSchema" xmlns:p="http://schemas.microsoft.com/office/2006/metadata/properties" xmlns:ns2="de38d1a3-b157-4f76-8c21-6ec709699950" xmlns:ns3="7e03b64a-db36-4cc5-b7ed-9d51c319646a" targetNamespace="http://schemas.microsoft.com/office/2006/metadata/properties" ma:root="true" ma:fieldsID="7bd0f6d9060ac52a226b737a806da44b" ns2:_="" ns3:_="">
    <xsd:import namespace="de38d1a3-b157-4f76-8c21-6ec709699950"/>
    <xsd:import namespace="7e03b64a-db36-4cc5-b7ed-9d51c319646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38d1a3-b157-4f76-8c21-6ec7096999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a55dbc56-9ccf-4022-aacd-75bdc51dfa1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03b64a-db36-4cc5-b7ed-9d51c319646a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e5701c39-03c0-42d3-85fd-ee2e41f47e66}" ma:internalName="TaxCatchAll" ma:showField="CatchAllData" ma:web="7e03b64a-db36-4cc5-b7ed-9d51c319646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e38d1a3-b157-4f76-8c21-6ec709699950">
      <Terms xmlns="http://schemas.microsoft.com/office/infopath/2007/PartnerControls"/>
    </lcf76f155ced4ddcb4097134ff3c332f>
    <TaxCatchAll xmlns="7e03b64a-db36-4cc5-b7ed-9d51c319646a" xsi:nil="true"/>
  </documentManagement>
</p:properties>
</file>

<file path=customXml/itemProps1.xml><?xml version="1.0" encoding="utf-8"?>
<ds:datastoreItem xmlns:ds="http://schemas.openxmlformats.org/officeDocument/2006/customXml" ds:itemID="{E4B1B12F-9374-4DDF-8C2D-C728BA01E336}"/>
</file>

<file path=customXml/itemProps2.xml><?xml version="1.0" encoding="utf-8"?>
<ds:datastoreItem xmlns:ds="http://schemas.openxmlformats.org/officeDocument/2006/customXml" ds:itemID="{9332075A-EB20-4B02-9569-3EAF0841BF8E}"/>
</file>

<file path=customXml/itemProps3.xml><?xml version="1.0" encoding="utf-8"?>
<ds:datastoreItem xmlns:ds="http://schemas.openxmlformats.org/officeDocument/2006/customXml" ds:itemID="{FDD21AB4-AE40-447C-A97F-DBCAB4C011C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</Words>
  <Application>Microsoft Office PowerPoint</Application>
  <PresentationFormat>Custom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Calibri</vt:lpstr>
      <vt:lpstr>Canva Sans</vt:lpstr>
      <vt:lpstr>Montserrat</vt:lpstr>
      <vt:lpstr>Arial</vt:lpstr>
      <vt:lpstr>Montserrat Bold</vt:lpstr>
      <vt:lpstr>Canva Sans 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Slide LIMA</dc:title>
  <cp:lastModifiedBy>Hawkins, Elisheba</cp:lastModifiedBy>
  <cp:revision>1</cp:revision>
  <dcterms:created xsi:type="dcterms:W3CDTF">2006-08-16T00:00:00Z</dcterms:created>
  <dcterms:modified xsi:type="dcterms:W3CDTF">2025-06-05T14:16:58Z</dcterms:modified>
  <dc:identifier>DAGovjUZFTA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0x0101003A3989920164D1458E02DD569FB0CAEC</vt:lpwstr>
  </property>
</Properties>
</file>